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98" r:id="rId5"/>
    <p:sldId id="314" r:id="rId6"/>
    <p:sldId id="313" r:id="rId7"/>
    <p:sldId id="315" r:id="rId8"/>
    <p:sldId id="316" r:id="rId9"/>
    <p:sldId id="317" r:id="rId10"/>
    <p:sldId id="318" r:id="rId11"/>
  </p:sldIdLst>
  <p:sldSz cx="12192000" cy="6858000"/>
  <p:notesSz cx="6858000" cy="9144000"/>
  <p:defaultTextStyle>
    <a:defPPr>
      <a:defRPr lang="et-E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8" autoAdjust="0"/>
    <p:restoredTop sz="94660"/>
  </p:normalViewPr>
  <p:slideViewPr>
    <p:cSldViewPr snapToGrid="0">
      <p:cViewPr varScale="1">
        <p:scale>
          <a:sx n="85" d="100"/>
          <a:sy n="85" d="100"/>
        </p:scale>
        <p:origin x="600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iu Vilbrant" userId="9756aeeb-4a08-4bc1-80db-21367db78f18" providerId="ADAL" clId="{AC6C455C-13E2-4A98-B74E-06B3B9DE56D4}"/>
    <pc:docChg chg="custSel addSld delSld modSld">
      <pc:chgData name="Tiiu Vilbrant" userId="9756aeeb-4a08-4bc1-80db-21367db78f18" providerId="ADAL" clId="{AC6C455C-13E2-4A98-B74E-06B3B9DE56D4}" dt="2022-05-11T09:24:06.755" v="560" actId="1076"/>
      <pc:docMkLst>
        <pc:docMk/>
      </pc:docMkLst>
      <pc:sldChg chg="del">
        <pc:chgData name="Tiiu Vilbrant" userId="9756aeeb-4a08-4bc1-80db-21367db78f18" providerId="ADAL" clId="{AC6C455C-13E2-4A98-B74E-06B3B9DE56D4}" dt="2022-05-11T06:09:33.206" v="0" actId="47"/>
        <pc:sldMkLst>
          <pc:docMk/>
          <pc:sldMk cId="1922574867" sldId="256"/>
        </pc:sldMkLst>
      </pc:sldChg>
      <pc:sldChg chg="del">
        <pc:chgData name="Tiiu Vilbrant" userId="9756aeeb-4a08-4bc1-80db-21367db78f18" providerId="ADAL" clId="{AC6C455C-13E2-4A98-B74E-06B3B9DE56D4}" dt="2022-05-11T06:09:49.377" v="3" actId="47"/>
        <pc:sldMkLst>
          <pc:docMk/>
          <pc:sldMk cId="1465877717" sldId="278"/>
        </pc:sldMkLst>
      </pc:sldChg>
      <pc:sldChg chg="del">
        <pc:chgData name="Tiiu Vilbrant" userId="9756aeeb-4a08-4bc1-80db-21367db78f18" providerId="ADAL" clId="{AC6C455C-13E2-4A98-B74E-06B3B9DE56D4}" dt="2022-05-11T06:09:49.377" v="3" actId="47"/>
        <pc:sldMkLst>
          <pc:docMk/>
          <pc:sldMk cId="1154085419" sldId="279"/>
        </pc:sldMkLst>
      </pc:sldChg>
      <pc:sldChg chg="del">
        <pc:chgData name="Tiiu Vilbrant" userId="9756aeeb-4a08-4bc1-80db-21367db78f18" providerId="ADAL" clId="{AC6C455C-13E2-4A98-B74E-06B3B9DE56D4}" dt="2022-05-11T06:09:52.980" v="4" actId="47"/>
        <pc:sldMkLst>
          <pc:docMk/>
          <pc:sldMk cId="3388734921" sldId="287"/>
        </pc:sldMkLst>
      </pc:sldChg>
      <pc:sldChg chg="del">
        <pc:chgData name="Tiiu Vilbrant" userId="9756aeeb-4a08-4bc1-80db-21367db78f18" providerId="ADAL" clId="{AC6C455C-13E2-4A98-B74E-06B3B9DE56D4}" dt="2022-05-11T06:09:33.206" v="0" actId="47"/>
        <pc:sldMkLst>
          <pc:docMk/>
          <pc:sldMk cId="2301284700" sldId="294"/>
        </pc:sldMkLst>
      </pc:sldChg>
      <pc:sldChg chg="del">
        <pc:chgData name="Tiiu Vilbrant" userId="9756aeeb-4a08-4bc1-80db-21367db78f18" providerId="ADAL" clId="{AC6C455C-13E2-4A98-B74E-06B3B9DE56D4}" dt="2022-05-11T06:09:44.869" v="2" actId="47"/>
        <pc:sldMkLst>
          <pc:docMk/>
          <pc:sldMk cId="2375542301" sldId="295"/>
        </pc:sldMkLst>
      </pc:sldChg>
      <pc:sldChg chg="del">
        <pc:chgData name="Tiiu Vilbrant" userId="9756aeeb-4a08-4bc1-80db-21367db78f18" providerId="ADAL" clId="{AC6C455C-13E2-4A98-B74E-06B3B9DE56D4}" dt="2022-05-11T06:09:44.869" v="2" actId="47"/>
        <pc:sldMkLst>
          <pc:docMk/>
          <pc:sldMk cId="3116663044" sldId="296"/>
        </pc:sldMkLst>
      </pc:sldChg>
      <pc:sldChg chg="addSp delSp modSp mod">
        <pc:chgData name="Tiiu Vilbrant" userId="9756aeeb-4a08-4bc1-80db-21367db78f18" providerId="ADAL" clId="{AC6C455C-13E2-4A98-B74E-06B3B9DE56D4}" dt="2022-05-11T07:17:54.185" v="34" actId="1076"/>
        <pc:sldMkLst>
          <pc:docMk/>
          <pc:sldMk cId="3387848028" sldId="298"/>
        </pc:sldMkLst>
        <pc:spChg chg="del">
          <ac:chgData name="Tiiu Vilbrant" userId="9756aeeb-4a08-4bc1-80db-21367db78f18" providerId="ADAL" clId="{AC6C455C-13E2-4A98-B74E-06B3B9DE56D4}" dt="2022-05-11T07:09:17.104" v="23" actId="21"/>
          <ac:spMkLst>
            <pc:docMk/>
            <pc:sldMk cId="3387848028" sldId="298"/>
            <ac:spMk id="2" creationId="{9DA50FFB-8F6D-48AB-8204-3FF863FA54ED}"/>
          </ac:spMkLst>
        </pc:spChg>
        <pc:spChg chg="add del mod">
          <ac:chgData name="Tiiu Vilbrant" userId="9756aeeb-4a08-4bc1-80db-21367db78f18" providerId="ADAL" clId="{AC6C455C-13E2-4A98-B74E-06B3B9DE56D4}" dt="2022-05-11T07:09:20.781" v="24" actId="21"/>
          <ac:spMkLst>
            <pc:docMk/>
            <pc:sldMk cId="3387848028" sldId="298"/>
            <ac:spMk id="5" creationId="{3808F2D7-1A3E-18A6-93FD-352C59457770}"/>
          </ac:spMkLst>
        </pc:spChg>
        <pc:picChg chg="add mod">
          <ac:chgData name="Tiiu Vilbrant" userId="9756aeeb-4a08-4bc1-80db-21367db78f18" providerId="ADAL" clId="{AC6C455C-13E2-4A98-B74E-06B3B9DE56D4}" dt="2022-05-11T07:17:37.211" v="31" actId="1076"/>
          <ac:picMkLst>
            <pc:docMk/>
            <pc:sldMk cId="3387848028" sldId="298"/>
            <ac:picMk id="3" creationId="{313B84F5-8B40-2FAB-AB7E-38B1DE921769}"/>
          </ac:picMkLst>
        </pc:picChg>
        <pc:picChg chg="add mod">
          <ac:chgData name="Tiiu Vilbrant" userId="9756aeeb-4a08-4bc1-80db-21367db78f18" providerId="ADAL" clId="{AC6C455C-13E2-4A98-B74E-06B3B9DE56D4}" dt="2022-05-11T07:17:54.185" v="34" actId="1076"/>
          <ac:picMkLst>
            <pc:docMk/>
            <pc:sldMk cId="3387848028" sldId="298"/>
            <ac:picMk id="7" creationId="{32FDE7E0-43F6-E455-BFEE-006BAB49D958}"/>
          </ac:picMkLst>
        </pc:picChg>
        <pc:picChg chg="mod">
          <ac:chgData name="Tiiu Vilbrant" userId="9756aeeb-4a08-4bc1-80db-21367db78f18" providerId="ADAL" clId="{AC6C455C-13E2-4A98-B74E-06B3B9DE56D4}" dt="2022-05-11T07:17:28.125" v="29" actId="1076"/>
          <ac:picMkLst>
            <pc:docMk/>
            <pc:sldMk cId="3387848028" sldId="298"/>
            <ac:picMk id="9" creationId="{7C195506-9779-E877-D775-EC74FF2F12F4}"/>
          </ac:picMkLst>
        </pc:picChg>
      </pc:sldChg>
      <pc:sldChg chg="del">
        <pc:chgData name="Tiiu Vilbrant" userId="9756aeeb-4a08-4bc1-80db-21367db78f18" providerId="ADAL" clId="{AC6C455C-13E2-4A98-B74E-06B3B9DE56D4}" dt="2022-05-11T06:09:39.800" v="1" actId="47"/>
        <pc:sldMkLst>
          <pc:docMk/>
          <pc:sldMk cId="284454621" sldId="299"/>
        </pc:sldMkLst>
      </pc:sldChg>
      <pc:sldChg chg="del">
        <pc:chgData name="Tiiu Vilbrant" userId="9756aeeb-4a08-4bc1-80db-21367db78f18" providerId="ADAL" clId="{AC6C455C-13E2-4A98-B74E-06B3B9DE56D4}" dt="2022-05-11T06:09:52.980" v="4" actId="47"/>
        <pc:sldMkLst>
          <pc:docMk/>
          <pc:sldMk cId="1275082107" sldId="300"/>
        </pc:sldMkLst>
      </pc:sldChg>
      <pc:sldChg chg="del">
        <pc:chgData name="Tiiu Vilbrant" userId="9756aeeb-4a08-4bc1-80db-21367db78f18" providerId="ADAL" clId="{AC6C455C-13E2-4A98-B74E-06B3B9DE56D4}" dt="2022-05-11T06:09:56.982" v="5" actId="47"/>
        <pc:sldMkLst>
          <pc:docMk/>
          <pc:sldMk cId="3393422642" sldId="301"/>
        </pc:sldMkLst>
      </pc:sldChg>
      <pc:sldChg chg="del">
        <pc:chgData name="Tiiu Vilbrant" userId="9756aeeb-4a08-4bc1-80db-21367db78f18" providerId="ADAL" clId="{AC6C455C-13E2-4A98-B74E-06B3B9DE56D4}" dt="2022-05-11T06:09:56.982" v="5" actId="47"/>
        <pc:sldMkLst>
          <pc:docMk/>
          <pc:sldMk cId="3174788674" sldId="302"/>
        </pc:sldMkLst>
      </pc:sldChg>
      <pc:sldChg chg="del">
        <pc:chgData name="Tiiu Vilbrant" userId="9756aeeb-4a08-4bc1-80db-21367db78f18" providerId="ADAL" clId="{AC6C455C-13E2-4A98-B74E-06B3B9DE56D4}" dt="2022-05-11T06:09:33.206" v="0" actId="47"/>
        <pc:sldMkLst>
          <pc:docMk/>
          <pc:sldMk cId="3602468956" sldId="303"/>
        </pc:sldMkLst>
      </pc:sldChg>
      <pc:sldChg chg="del">
        <pc:chgData name="Tiiu Vilbrant" userId="9756aeeb-4a08-4bc1-80db-21367db78f18" providerId="ADAL" clId="{AC6C455C-13E2-4A98-B74E-06B3B9DE56D4}" dt="2022-05-11T06:09:39.800" v="1" actId="47"/>
        <pc:sldMkLst>
          <pc:docMk/>
          <pc:sldMk cId="3435207422" sldId="304"/>
        </pc:sldMkLst>
      </pc:sldChg>
      <pc:sldChg chg="del">
        <pc:chgData name="Tiiu Vilbrant" userId="9756aeeb-4a08-4bc1-80db-21367db78f18" providerId="ADAL" clId="{AC6C455C-13E2-4A98-B74E-06B3B9DE56D4}" dt="2022-05-11T06:09:56.982" v="5" actId="47"/>
        <pc:sldMkLst>
          <pc:docMk/>
          <pc:sldMk cId="635677866" sldId="306"/>
        </pc:sldMkLst>
      </pc:sldChg>
      <pc:sldChg chg="del">
        <pc:chgData name="Tiiu Vilbrant" userId="9756aeeb-4a08-4bc1-80db-21367db78f18" providerId="ADAL" clId="{AC6C455C-13E2-4A98-B74E-06B3B9DE56D4}" dt="2022-05-11T06:09:39.800" v="1" actId="47"/>
        <pc:sldMkLst>
          <pc:docMk/>
          <pc:sldMk cId="1553142772" sldId="307"/>
        </pc:sldMkLst>
      </pc:sldChg>
      <pc:sldChg chg="del">
        <pc:chgData name="Tiiu Vilbrant" userId="9756aeeb-4a08-4bc1-80db-21367db78f18" providerId="ADAL" clId="{AC6C455C-13E2-4A98-B74E-06B3B9DE56D4}" dt="2022-05-11T06:09:33.206" v="0" actId="47"/>
        <pc:sldMkLst>
          <pc:docMk/>
          <pc:sldMk cId="2723540556" sldId="308"/>
        </pc:sldMkLst>
      </pc:sldChg>
      <pc:sldChg chg="del">
        <pc:chgData name="Tiiu Vilbrant" userId="9756aeeb-4a08-4bc1-80db-21367db78f18" providerId="ADAL" clId="{AC6C455C-13E2-4A98-B74E-06B3B9DE56D4}" dt="2022-05-11T06:09:39.800" v="1" actId="47"/>
        <pc:sldMkLst>
          <pc:docMk/>
          <pc:sldMk cId="3659673314" sldId="309"/>
        </pc:sldMkLst>
      </pc:sldChg>
      <pc:sldChg chg="del">
        <pc:chgData name="Tiiu Vilbrant" userId="9756aeeb-4a08-4bc1-80db-21367db78f18" providerId="ADAL" clId="{AC6C455C-13E2-4A98-B74E-06B3B9DE56D4}" dt="2022-05-11T06:09:39.800" v="1" actId="47"/>
        <pc:sldMkLst>
          <pc:docMk/>
          <pc:sldMk cId="1970939771" sldId="311"/>
        </pc:sldMkLst>
      </pc:sldChg>
      <pc:sldChg chg="del">
        <pc:chgData name="Tiiu Vilbrant" userId="9756aeeb-4a08-4bc1-80db-21367db78f18" providerId="ADAL" clId="{AC6C455C-13E2-4A98-B74E-06B3B9DE56D4}" dt="2022-05-11T06:09:49.377" v="3" actId="47"/>
        <pc:sldMkLst>
          <pc:docMk/>
          <pc:sldMk cId="873418544" sldId="312"/>
        </pc:sldMkLst>
      </pc:sldChg>
      <pc:sldChg chg="modSp mod">
        <pc:chgData name="Tiiu Vilbrant" userId="9756aeeb-4a08-4bc1-80db-21367db78f18" providerId="ADAL" clId="{AC6C455C-13E2-4A98-B74E-06B3B9DE56D4}" dt="2022-05-11T07:07:13.209" v="12" actId="1076"/>
        <pc:sldMkLst>
          <pc:docMk/>
          <pc:sldMk cId="3654524195" sldId="313"/>
        </pc:sldMkLst>
        <pc:picChg chg="mod">
          <ac:chgData name="Tiiu Vilbrant" userId="9756aeeb-4a08-4bc1-80db-21367db78f18" providerId="ADAL" clId="{AC6C455C-13E2-4A98-B74E-06B3B9DE56D4}" dt="2022-05-11T07:07:09.597" v="11" actId="1076"/>
          <ac:picMkLst>
            <pc:docMk/>
            <pc:sldMk cId="3654524195" sldId="313"/>
            <ac:picMk id="4" creationId="{AA2A0D5D-436D-2BF4-E1B6-46D271CEEBE8}"/>
          </ac:picMkLst>
        </pc:picChg>
        <pc:picChg chg="mod">
          <ac:chgData name="Tiiu Vilbrant" userId="9756aeeb-4a08-4bc1-80db-21367db78f18" providerId="ADAL" clId="{AC6C455C-13E2-4A98-B74E-06B3B9DE56D4}" dt="2022-05-11T07:07:13.209" v="12" actId="1076"/>
          <ac:picMkLst>
            <pc:docMk/>
            <pc:sldMk cId="3654524195" sldId="313"/>
            <ac:picMk id="5" creationId="{BA5E1C1D-7038-4A9C-AE42-EFC9A4664B35}"/>
          </ac:picMkLst>
        </pc:picChg>
      </pc:sldChg>
      <pc:sldChg chg="addSp delSp modSp mod">
        <pc:chgData name="Tiiu Vilbrant" userId="9756aeeb-4a08-4bc1-80db-21367db78f18" providerId="ADAL" clId="{AC6C455C-13E2-4A98-B74E-06B3B9DE56D4}" dt="2022-05-11T09:08:22.109" v="535" actId="20577"/>
        <pc:sldMkLst>
          <pc:docMk/>
          <pc:sldMk cId="602456268" sldId="314"/>
        </pc:sldMkLst>
        <pc:spChg chg="del">
          <ac:chgData name="Tiiu Vilbrant" userId="9756aeeb-4a08-4bc1-80db-21367db78f18" providerId="ADAL" clId="{AC6C455C-13E2-4A98-B74E-06B3B9DE56D4}" dt="2022-05-11T07:08:02.820" v="15" actId="21"/>
          <ac:spMkLst>
            <pc:docMk/>
            <pc:sldMk cId="602456268" sldId="314"/>
            <ac:spMk id="2" creationId="{9DA50FFB-8F6D-48AB-8204-3FF863FA54ED}"/>
          </ac:spMkLst>
        </pc:spChg>
        <pc:spChg chg="mod">
          <ac:chgData name="Tiiu Vilbrant" userId="9756aeeb-4a08-4bc1-80db-21367db78f18" providerId="ADAL" clId="{AC6C455C-13E2-4A98-B74E-06B3B9DE56D4}" dt="2022-05-11T09:08:22.109" v="535" actId="20577"/>
          <ac:spMkLst>
            <pc:docMk/>
            <pc:sldMk cId="602456268" sldId="314"/>
            <ac:spMk id="4" creationId="{B176ADDF-80D5-99E4-6924-D58588A81F40}"/>
          </ac:spMkLst>
        </pc:spChg>
        <pc:spChg chg="add del mod">
          <ac:chgData name="Tiiu Vilbrant" userId="9756aeeb-4a08-4bc1-80db-21367db78f18" providerId="ADAL" clId="{AC6C455C-13E2-4A98-B74E-06B3B9DE56D4}" dt="2022-05-11T07:08:07.631" v="16" actId="21"/>
          <ac:spMkLst>
            <pc:docMk/>
            <pc:sldMk cId="602456268" sldId="314"/>
            <ac:spMk id="5" creationId="{328072E2-B5B7-8B97-01D8-96CEEB8310E5}"/>
          </ac:spMkLst>
        </pc:spChg>
        <pc:picChg chg="add mod">
          <ac:chgData name="Tiiu Vilbrant" userId="9756aeeb-4a08-4bc1-80db-21367db78f18" providerId="ADAL" clId="{AC6C455C-13E2-4A98-B74E-06B3B9DE56D4}" dt="2022-05-11T07:08:54.314" v="21" actId="1076"/>
          <ac:picMkLst>
            <pc:docMk/>
            <pc:sldMk cId="602456268" sldId="314"/>
            <ac:picMk id="8" creationId="{B5594298-0B80-1F2A-EF81-727CC3412E42}"/>
          </ac:picMkLst>
        </pc:picChg>
      </pc:sldChg>
      <pc:sldChg chg="modSp mod">
        <pc:chgData name="Tiiu Vilbrant" userId="9756aeeb-4a08-4bc1-80db-21367db78f18" providerId="ADAL" clId="{AC6C455C-13E2-4A98-B74E-06B3B9DE56D4}" dt="2022-05-11T07:07:00.414" v="9" actId="1076"/>
        <pc:sldMkLst>
          <pc:docMk/>
          <pc:sldMk cId="763969049" sldId="315"/>
        </pc:sldMkLst>
        <pc:picChg chg="mod">
          <ac:chgData name="Tiiu Vilbrant" userId="9756aeeb-4a08-4bc1-80db-21367db78f18" providerId="ADAL" clId="{AC6C455C-13E2-4A98-B74E-06B3B9DE56D4}" dt="2022-05-11T07:07:00.414" v="9" actId="1076"/>
          <ac:picMkLst>
            <pc:docMk/>
            <pc:sldMk cId="763969049" sldId="315"/>
            <ac:picMk id="4" creationId="{AA2A0D5D-436D-2BF4-E1B6-46D271CEEBE8}"/>
          </ac:picMkLst>
        </pc:picChg>
      </pc:sldChg>
      <pc:sldChg chg="addSp delSp modSp add mod setBg">
        <pc:chgData name="Tiiu Vilbrant" userId="9756aeeb-4a08-4bc1-80db-21367db78f18" providerId="ADAL" clId="{AC6C455C-13E2-4A98-B74E-06B3B9DE56D4}" dt="2022-05-11T09:24:06.755" v="560" actId="1076"/>
        <pc:sldMkLst>
          <pc:docMk/>
          <pc:sldMk cId="2108517916" sldId="316"/>
        </pc:sldMkLst>
        <pc:spChg chg="add del mod">
          <ac:chgData name="Tiiu Vilbrant" userId="9756aeeb-4a08-4bc1-80db-21367db78f18" providerId="ADAL" clId="{AC6C455C-13E2-4A98-B74E-06B3B9DE56D4}" dt="2022-05-11T07:18:53.187" v="36" actId="21"/>
          <ac:spMkLst>
            <pc:docMk/>
            <pc:sldMk cId="2108517916" sldId="316"/>
            <ac:spMk id="3" creationId="{DC3E3604-B044-88E3-42B9-985D7131F668}"/>
          </ac:spMkLst>
        </pc:spChg>
        <pc:spChg chg="add mod">
          <ac:chgData name="Tiiu Vilbrant" userId="9756aeeb-4a08-4bc1-80db-21367db78f18" providerId="ADAL" clId="{AC6C455C-13E2-4A98-B74E-06B3B9DE56D4}" dt="2022-05-11T08:15:08.593" v="98" actId="1076"/>
          <ac:spMkLst>
            <pc:docMk/>
            <pc:sldMk cId="2108517916" sldId="316"/>
            <ac:spMk id="5" creationId="{72A8ED36-CD9A-FA0C-B3B1-8158E230CC67}"/>
          </ac:spMkLst>
        </pc:spChg>
        <pc:spChg chg="del">
          <ac:chgData name="Tiiu Vilbrant" userId="9756aeeb-4a08-4bc1-80db-21367db78f18" providerId="ADAL" clId="{AC6C455C-13E2-4A98-B74E-06B3B9DE56D4}" dt="2022-05-11T07:18:58.323" v="37" actId="21"/>
          <ac:spMkLst>
            <pc:docMk/>
            <pc:sldMk cId="2108517916" sldId="316"/>
            <ac:spMk id="10" creationId="{C793F399-A519-0CE3-A098-962083B1B689}"/>
          </ac:spMkLst>
        </pc:spChg>
        <pc:picChg chg="mod">
          <ac:chgData name="Tiiu Vilbrant" userId="9756aeeb-4a08-4bc1-80db-21367db78f18" providerId="ADAL" clId="{AC6C455C-13E2-4A98-B74E-06B3B9DE56D4}" dt="2022-05-11T08:15:19.289" v="99" actId="1076"/>
          <ac:picMkLst>
            <pc:docMk/>
            <pc:sldMk cId="2108517916" sldId="316"/>
            <ac:picMk id="4" creationId="{AA2A0D5D-436D-2BF4-E1B6-46D271CEEBE8}"/>
          </ac:picMkLst>
        </pc:picChg>
        <pc:picChg chg="add del mod">
          <ac:chgData name="Tiiu Vilbrant" userId="9756aeeb-4a08-4bc1-80db-21367db78f18" providerId="ADAL" clId="{AC6C455C-13E2-4A98-B74E-06B3B9DE56D4}" dt="2022-05-11T08:07:44.422" v="90" actId="21"/>
          <ac:picMkLst>
            <pc:docMk/>
            <pc:sldMk cId="2108517916" sldId="316"/>
            <ac:picMk id="7" creationId="{2D28B334-4A13-8FEC-080A-753C38489328}"/>
          </ac:picMkLst>
        </pc:picChg>
        <pc:picChg chg="del">
          <ac:chgData name="Tiiu Vilbrant" userId="9756aeeb-4a08-4bc1-80db-21367db78f18" providerId="ADAL" clId="{AC6C455C-13E2-4A98-B74E-06B3B9DE56D4}" dt="2022-05-11T07:18:41.961" v="35" actId="478"/>
          <ac:picMkLst>
            <pc:docMk/>
            <pc:sldMk cId="2108517916" sldId="316"/>
            <ac:picMk id="9" creationId="{0110652F-1905-5721-D531-A2C7827DDFA1}"/>
          </ac:picMkLst>
        </pc:picChg>
        <pc:picChg chg="add mod">
          <ac:chgData name="Tiiu Vilbrant" userId="9756aeeb-4a08-4bc1-80db-21367db78f18" providerId="ADAL" clId="{AC6C455C-13E2-4A98-B74E-06B3B9DE56D4}" dt="2022-05-11T08:16:24.141" v="105" actId="14100"/>
          <ac:picMkLst>
            <pc:docMk/>
            <pc:sldMk cId="2108517916" sldId="316"/>
            <ac:picMk id="11" creationId="{78F822DD-D07F-9137-C11C-1A2F9D8FDDA5}"/>
          </ac:picMkLst>
        </pc:picChg>
        <pc:picChg chg="add mod">
          <ac:chgData name="Tiiu Vilbrant" userId="9756aeeb-4a08-4bc1-80db-21367db78f18" providerId="ADAL" clId="{AC6C455C-13E2-4A98-B74E-06B3B9DE56D4}" dt="2022-05-11T08:16:30.562" v="108" actId="1076"/>
          <ac:picMkLst>
            <pc:docMk/>
            <pc:sldMk cId="2108517916" sldId="316"/>
            <ac:picMk id="13" creationId="{12043403-DD63-78FE-4FF6-534DFC0C2EAF}"/>
          </ac:picMkLst>
        </pc:picChg>
        <pc:picChg chg="add del mod">
          <ac:chgData name="Tiiu Vilbrant" userId="9756aeeb-4a08-4bc1-80db-21367db78f18" providerId="ADAL" clId="{AC6C455C-13E2-4A98-B74E-06B3B9DE56D4}" dt="2022-05-11T09:19:15.657" v="543" actId="478"/>
          <ac:picMkLst>
            <pc:docMk/>
            <pc:sldMk cId="2108517916" sldId="316"/>
            <ac:picMk id="15" creationId="{E0D46901-0B26-D4E2-FC43-40BD67716481}"/>
          </ac:picMkLst>
        </pc:picChg>
        <pc:picChg chg="add mod">
          <ac:chgData name="Tiiu Vilbrant" userId="9756aeeb-4a08-4bc1-80db-21367db78f18" providerId="ADAL" clId="{AC6C455C-13E2-4A98-B74E-06B3B9DE56D4}" dt="2022-05-11T09:23:53.566" v="556" actId="1076"/>
          <ac:picMkLst>
            <pc:docMk/>
            <pc:sldMk cId="2108517916" sldId="316"/>
            <ac:picMk id="17" creationId="{CF8999E7-81F4-4835-196E-349DD1626343}"/>
          </ac:picMkLst>
        </pc:picChg>
        <pc:picChg chg="add mod">
          <ac:chgData name="Tiiu Vilbrant" userId="9756aeeb-4a08-4bc1-80db-21367db78f18" providerId="ADAL" clId="{AC6C455C-13E2-4A98-B74E-06B3B9DE56D4}" dt="2022-05-11T09:23:57.510" v="557" actId="1076"/>
          <ac:picMkLst>
            <pc:docMk/>
            <pc:sldMk cId="2108517916" sldId="316"/>
            <ac:picMk id="19" creationId="{95A5D2D6-3B5D-B8EF-2583-97E58FFC0F44}"/>
          </ac:picMkLst>
        </pc:picChg>
        <pc:picChg chg="add mod">
          <ac:chgData name="Tiiu Vilbrant" userId="9756aeeb-4a08-4bc1-80db-21367db78f18" providerId="ADAL" clId="{AC6C455C-13E2-4A98-B74E-06B3B9DE56D4}" dt="2022-05-11T09:24:00.594" v="558" actId="1076"/>
          <ac:picMkLst>
            <pc:docMk/>
            <pc:sldMk cId="2108517916" sldId="316"/>
            <ac:picMk id="21" creationId="{4DF4C4B9-D02D-8F8E-BF42-08DF6299182B}"/>
          </ac:picMkLst>
        </pc:picChg>
        <pc:picChg chg="add mod">
          <ac:chgData name="Tiiu Vilbrant" userId="9756aeeb-4a08-4bc1-80db-21367db78f18" providerId="ADAL" clId="{AC6C455C-13E2-4A98-B74E-06B3B9DE56D4}" dt="2022-05-11T09:24:03.650" v="559" actId="1076"/>
          <ac:picMkLst>
            <pc:docMk/>
            <pc:sldMk cId="2108517916" sldId="316"/>
            <ac:picMk id="23" creationId="{149FAA11-A6A5-6AF1-2C94-9D6A5B65DE37}"/>
          </ac:picMkLst>
        </pc:picChg>
        <pc:picChg chg="add mod">
          <ac:chgData name="Tiiu Vilbrant" userId="9756aeeb-4a08-4bc1-80db-21367db78f18" providerId="ADAL" clId="{AC6C455C-13E2-4A98-B74E-06B3B9DE56D4}" dt="2022-05-11T09:23:49.394" v="555" actId="1076"/>
          <ac:picMkLst>
            <pc:docMk/>
            <pc:sldMk cId="2108517916" sldId="316"/>
            <ac:picMk id="25" creationId="{A8650CEC-19C0-F6A9-C095-83C753AB0C2B}"/>
          </ac:picMkLst>
        </pc:picChg>
        <pc:picChg chg="add mod">
          <ac:chgData name="Tiiu Vilbrant" userId="9756aeeb-4a08-4bc1-80db-21367db78f18" providerId="ADAL" clId="{AC6C455C-13E2-4A98-B74E-06B3B9DE56D4}" dt="2022-05-11T09:22:27.850" v="551" actId="1076"/>
          <ac:picMkLst>
            <pc:docMk/>
            <pc:sldMk cId="2108517916" sldId="316"/>
            <ac:picMk id="27" creationId="{152B0768-8E19-5B53-6919-A9E2F6CA855F}"/>
          </ac:picMkLst>
        </pc:picChg>
        <pc:picChg chg="add mod">
          <ac:chgData name="Tiiu Vilbrant" userId="9756aeeb-4a08-4bc1-80db-21367db78f18" providerId="ADAL" clId="{AC6C455C-13E2-4A98-B74E-06B3B9DE56D4}" dt="2022-05-11T09:24:06.755" v="560" actId="1076"/>
          <ac:picMkLst>
            <pc:docMk/>
            <pc:sldMk cId="2108517916" sldId="316"/>
            <ac:picMk id="29" creationId="{77C15095-63C4-CCB6-0C29-91384DE0EC60}"/>
          </ac:picMkLst>
        </pc:picChg>
      </pc:sldChg>
      <pc:sldChg chg="del">
        <pc:chgData name="Tiiu Vilbrant" userId="9756aeeb-4a08-4bc1-80db-21367db78f18" providerId="ADAL" clId="{AC6C455C-13E2-4A98-B74E-06B3B9DE56D4}" dt="2022-05-11T06:09:33.206" v="0" actId="47"/>
        <pc:sldMkLst>
          <pc:docMk/>
          <pc:sldMk cId="1185114793" sldId="317"/>
        </pc:sldMkLst>
      </pc:sldChg>
      <pc:sldChg chg="addSp delSp modSp add mod">
        <pc:chgData name="Tiiu Vilbrant" userId="9756aeeb-4a08-4bc1-80db-21367db78f18" providerId="ADAL" clId="{AC6C455C-13E2-4A98-B74E-06B3B9DE56D4}" dt="2022-05-11T09:03:27.355" v="531" actId="20577"/>
        <pc:sldMkLst>
          <pc:docMk/>
          <pc:sldMk cId="2876654399" sldId="317"/>
        </pc:sldMkLst>
        <pc:spChg chg="mod">
          <ac:chgData name="Tiiu Vilbrant" userId="9756aeeb-4a08-4bc1-80db-21367db78f18" providerId="ADAL" clId="{AC6C455C-13E2-4A98-B74E-06B3B9DE56D4}" dt="2022-05-11T08:33:06.214" v="136" actId="1076"/>
          <ac:spMkLst>
            <pc:docMk/>
            <pc:sldMk cId="2876654399" sldId="317"/>
            <ac:spMk id="5" creationId="{72A8ED36-CD9A-FA0C-B3B1-8158E230CC67}"/>
          </ac:spMkLst>
        </pc:spChg>
        <pc:spChg chg="add mod">
          <ac:chgData name="Tiiu Vilbrant" userId="9756aeeb-4a08-4bc1-80db-21367db78f18" providerId="ADAL" clId="{AC6C455C-13E2-4A98-B74E-06B3B9DE56D4}" dt="2022-05-11T09:03:27.355" v="531" actId="20577"/>
          <ac:spMkLst>
            <pc:docMk/>
            <pc:sldMk cId="2876654399" sldId="317"/>
            <ac:spMk id="6" creationId="{81CAAACE-4165-EFA5-D17F-D33B2711FEFA}"/>
          </ac:spMkLst>
        </pc:spChg>
        <pc:picChg chg="mod">
          <ac:chgData name="Tiiu Vilbrant" userId="9756aeeb-4a08-4bc1-80db-21367db78f18" providerId="ADAL" clId="{AC6C455C-13E2-4A98-B74E-06B3B9DE56D4}" dt="2022-05-11T08:33:00.417" v="135" actId="1076"/>
          <ac:picMkLst>
            <pc:docMk/>
            <pc:sldMk cId="2876654399" sldId="317"/>
            <ac:picMk id="4" creationId="{AA2A0D5D-436D-2BF4-E1B6-46D271CEEBE8}"/>
          </ac:picMkLst>
        </pc:picChg>
        <pc:picChg chg="del">
          <ac:chgData name="Tiiu Vilbrant" userId="9756aeeb-4a08-4bc1-80db-21367db78f18" providerId="ADAL" clId="{AC6C455C-13E2-4A98-B74E-06B3B9DE56D4}" dt="2022-05-11T08:18:29.167" v="132" actId="478"/>
          <ac:picMkLst>
            <pc:docMk/>
            <pc:sldMk cId="2876654399" sldId="317"/>
            <ac:picMk id="11" creationId="{78F822DD-D07F-9137-C11C-1A2F9D8FDDA5}"/>
          </ac:picMkLst>
        </pc:picChg>
        <pc:picChg chg="del">
          <ac:chgData name="Tiiu Vilbrant" userId="9756aeeb-4a08-4bc1-80db-21367db78f18" providerId="ADAL" clId="{AC6C455C-13E2-4A98-B74E-06B3B9DE56D4}" dt="2022-05-11T08:18:31.840" v="133" actId="478"/>
          <ac:picMkLst>
            <pc:docMk/>
            <pc:sldMk cId="2876654399" sldId="317"/>
            <ac:picMk id="13" creationId="{12043403-DD63-78FE-4FF6-534DFC0C2EAF}"/>
          </ac:picMkLst>
        </pc:picChg>
      </pc:sldChg>
      <pc:sldChg chg="del">
        <pc:chgData name="Tiiu Vilbrant" userId="9756aeeb-4a08-4bc1-80db-21367db78f18" providerId="ADAL" clId="{AC6C455C-13E2-4A98-B74E-06B3B9DE56D4}" dt="2022-05-11T06:09:39.800" v="1" actId="47"/>
        <pc:sldMkLst>
          <pc:docMk/>
          <pc:sldMk cId="1088776057" sldId="318"/>
        </pc:sldMkLst>
      </pc:sldChg>
      <pc:sldChg chg="addSp delSp modSp add mod">
        <pc:chgData name="Tiiu Vilbrant" userId="9756aeeb-4a08-4bc1-80db-21367db78f18" providerId="ADAL" clId="{AC6C455C-13E2-4A98-B74E-06B3B9DE56D4}" dt="2022-05-11T08:59:51.129" v="322" actId="255"/>
        <pc:sldMkLst>
          <pc:docMk/>
          <pc:sldMk cId="1092047286" sldId="318"/>
        </pc:sldMkLst>
        <pc:spChg chg="mod">
          <ac:chgData name="Tiiu Vilbrant" userId="9756aeeb-4a08-4bc1-80db-21367db78f18" providerId="ADAL" clId="{AC6C455C-13E2-4A98-B74E-06B3B9DE56D4}" dt="2022-05-11T08:58:09.394" v="315" actId="1076"/>
          <ac:spMkLst>
            <pc:docMk/>
            <pc:sldMk cId="1092047286" sldId="318"/>
            <ac:spMk id="5" creationId="{72A8ED36-CD9A-FA0C-B3B1-8158E230CC67}"/>
          </ac:spMkLst>
        </pc:spChg>
        <pc:spChg chg="mod">
          <ac:chgData name="Tiiu Vilbrant" userId="9756aeeb-4a08-4bc1-80db-21367db78f18" providerId="ADAL" clId="{AC6C455C-13E2-4A98-B74E-06B3B9DE56D4}" dt="2022-05-11T08:59:51.129" v="322" actId="255"/>
          <ac:spMkLst>
            <pc:docMk/>
            <pc:sldMk cId="1092047286" sldId="318"/>
            <ac:spMk id="6" creationId="{81CAAACE-4165-EFA5-D17F-D33B2711FEFA}"/>
          </ac:spMkLst>
        </pc:spChg>
        <pc:spChg chg="add mod">
          <ac:chgData name="Tiiu Vilbrant" userId="9756aeeb-4a08-4bc1-80db-21367db78f18" providerId="ADAL" clId="{AC6C455C-13E2-4A98-B74E-06B3B9DE56D4}" dt="2022-05-11T08:58:37.670" v="320" actId="255"/>
          <ac:spMkLst>
            <pc:docMk/>
            <pc:sldMk cId="1092047286" sldId="318"/>
            <ac:spMk id="8" creationId="{815EC766-5058-BD28-659D-0DA74113D2BF}"/>
          </ac:spMkLst>
        </pc:spChg>
        <pc:picChg chg="add mod">
          <ac:chgData name="Tiiu Vilbrant" userId="9756aeeb-4a08-4bc1-80db-21367db78f18" providerId="ADAL" clId="{AC6C455C-13E2-4A98-B74E-06B3B9DE56D4}" dt="2022-05-11T08:53:39.109" v="299" actId="1076"/>
          <ac:picMkLst>
            <pc:docMk/>
            <pc:sldMk cId="1092047286" sldId="318"/>
            <ac:picMk id="3" creationId="{2F4B0812-DA6C-F0EB-B831-A6D694A2FE81}"/>
          </ac:picMkLst>
        </pc:picChg>
        <pc:picChg chg="add del">
          <ac:chgData name="Tiiu Vilbrant" userId="9756aeeb-4a08-4bc1-80db-21367db78f18" providerId="ADAL" clId="{AC6C455C-13E2-4A98-B74E-06B3B9DE56D4}" dt="2022-05-11T08:55:50.785" v="301"/>
          <ac:picMkLst>
            <pc:docMk/>
            <pc:sldMk cId="1092047286" sldId="318"/>
            <ac:picMk id="7" creationId="{753B22DC-190B-63B6-692F-20AA73ED876D}"/>
          </ac:picMkLst>
        </pc:picChg>
      </pc:sldChg>
    </pc:docChg>
  </pc:docChgLst>
  <pc:docChgLst>
    <pc:chgData name="Merike Hallik" userId="439cef97-f067-492f-b638-53117fe657df" providerId="ADAL" clId="{33C4D0ED-7E81-468A-B79F-12D19D1EBDB9}"/>
    <pc:docChg chg="modSld">
      <pc:chgData name="Merike Hallik" userId="439cef97-f067-492f-b638-53117fe657df" providerId="ADAL" clId="{33C4D0ED-7E81-468A-B79F-12D19D1EBDB9}" dt="2022-05-11T09:26:51.853" v="5" actId="14100"/>
      <pc:docMkLst>
        <pc:docMk/>
      </pc:docMkLst>
      <pc:sldChg chg="modSp mod">
        <pc:chgData name="Merike Hallik" userId="439cef97-f067-492f-b638-53117fe657df" providerId="ADAL" clId="{33C4D0ED-7E81-468A-B79F-12D19D1EBDB9}" dt="2022-05-11T09:26:34.255" v="2" actId="14100"/>
        <pc:sldMkLst>
          <pc:docMk/>
          <pc:sldMk cId="3654524195" sldId="313"/>
        </pc:sldMkLst>
        <pc:picChg chg="mod">
          <ac:chgData name="Merike Hallik" userId="439cef97-f067-492f-b638-53117fe657df" providerId="ADAL" clId="{33C4D0ED-7E81-468A-B79F-12D19D1EBDB9}" dt="2022-05-11T09:26:34.255" v="2" actId="14100"/>
          <ac:picMkLst>
            <pc:docMk/>
            <pc:sldMk cId="3654524195" sldId="313"/>
            <ac:picMk id="5" creationId="{BA5E1C1D-7038-4A9C-AE42-EFC9A4664B35}"/>
          </ac:picMkLst>
        </pc:picChg>
      </pc:sldChg>
      <pc:sldChg chg="modSp mod">
        <pc:chgData name="Merike Hallik" userId="439cef97-f067-492f-b638-53117fe657df" providerId="ADAL" clId="{33C4D0ED-7E81-468A-B79F-12D19D1EBDB9}" dt="2022-05-11T09:26:51.853" v="5" actId="14100"/>
        <pc:sldMkLst>
          <pc:docMk/>
          <pc:sldMk cId="763969049" sldId="315"/>
        </pc:sldMkLst>
        <pc:picChg chg="mod">
          <ac:chgData name="Merike Hallik" userId="439cef97-f067-492f-b638-53117fe657df" providerId="ADAL" clId="{33C4D0ED-7E81-468A-B79F-12D19D1EBDB9}" dt="2022-05-11T09:26:51.853" v="5" actId="14100"/>
          <ac:picMkLst>
            <pc:docMk/>
            <pc:sldMk cId="763969049" sldId="315"/>
            <ac:picMk id="9" creationId="{0110652F-1905-5721-D531-A2C7827DDFA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4AC23-97FE-4E45-92E9-2DAE574A32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8C885F-5F18-4361-8D36-02ACBBCC5B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9F9F36-7486-48C1-98F0-00086AED2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EB22C-1FA3-4F31-A18F-25A9DFA2C3F9}" type="datetimeFigureOut">
              <a:rPr lang="et-EE" smtClean="0"/>
              <a:t>11.05.2022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59EE8B-257A-4EC4-8A5C-DE1227C3D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3F15BE-D1CB-4A64-AD24-F214199EB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A3A8-A40B-472E-A725-CAE3288E60E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959760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8E9E4-CD6C-4B3D-9EDB-4A04DD9AE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B5D577-06E6-4ED4-9810-12FF300F4B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C420CF-FFE1-4402-B031-C6D5DE106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EB22C-1FA3-4F31-A18F-25A9DFA2C3F9}" type="datetimeFigureOut">
              <a:rPr lang="et-EE" smtClean="0"/>
              <a:t>11.05.2022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D5E26D-BE5A-4FFA-AFCB-82B49926D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1E2776-152A-420F-8F72-F0DA7AFFF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A3A8-A40B-472E-A725-CAE3288E60E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814299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B78B2-F598-4BF4-BCD0-7B68C66D7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1671B3-A291-4B37-9FD2-2B69C7E5BE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D66B5B-E2BC-4D91-A542-6718B19E3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EB22C-1FA3-4F31-A18F-25A9DFA2C3F9}" type="datetimeFigureOut">
              <a:rPr lang="et-EE" smtClean="0"/>
              <a:t>11.05.2022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F8F74A-95AB-43C3-AE41-8C408107A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B4B5AA-D2E5-4DD1-891C-1BB3BED76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A3A8-A40B-472E-A725-CAE3288E60E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750659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C87B3-2D00-4F07-B3A9-2308491CD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524E70-AE5D-4E61-93F0-A9507B3ED1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7628D9-1005-4F53-B3BC-71853D321B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4380E4-9977-4945-950F-72BAE8AFC8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EB22C-1FA3-4F31-A18F-25A9DFA2C3F9}" type="datetimeFigureOut">
              <a:rPr lang="et-EE" smtClean="0"/>
              <a:t>11.05.2022</a:t>
            </a:fld>
            <a:endParaRPr lang="et-E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15FD8E-09EF-4F07-A2DF-76845E06A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E7F548-9C0C-490E-B51B-047F5D269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A3A8-A40B-472E-A725-CAE3288E60E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996624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6E1C4-0E55-4425-8696-945CDFF51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06696E-EC68-4C36-83F4-B2E6CBDB43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18C46E-4C8F-41EC-B645-FC3EA90B7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89D760-8505-4C7F-A04B-0A24A9620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E87552-05BF-4D2B-9EE3-CEFB3A0B2E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524A61-AE7A-4293-80E1-C765256AE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EB22C-1FA3-4F31-A18F-25A9DFA2C3F9}" type="datetimeFigureOut">
              <a:rPr lang="et-EE" smtClean="0"/>
              <a:t>11.05.2022</a:t>
            </a:fld>
            <a:endParaRPr lang="et-E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AF9E21-2B7D-43E4-AF20-ADF5D5CD3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8CFE50-3BB7-4C7A-AEFE-8A5C3EA49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A3A8-A40B-472E-A725-CAE3288E60E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962007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B3198-0C63-4FB1-B499-086EE4F92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5E9EC1-7FDA-472D-8CD1-76C0874DB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EB22C-1FA3-4F31-A18F-25A9DFA2C3F9}" type="datetimeFigureOut">
              <a:rPr lang="et-EE" smtClean="0"/>
              <a:t>11.05.2022</a:t>
            </a:fld>
            <a:endParaRPr lang="et-E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C0FDE5-7A60-47AA-A1D3-4B6C72CE5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83743D-CE2D-46F2-96F8-6EE49B642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A3A8-A40B-472E-A725-CAE3288E60E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021091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123A013-3A62-4D7D-A506-1CEF772B0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EB22C-1FA3-4F31-A18F-25A9DFA2C3F9}" type="datetimeFigureOut">
              <a:rPr lang="et-EE" smtClean="0"/>
              <a:t>11.05.2022</a:t>
            </a:fld>
            <a:endParaRPr lang="et-E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EFB8AD-3DF8-482F-806A-1A57F5D94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868A04-6FD6-4BC9-9D6C-8ECAA7653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A3A8-A40B-472E-A725-CAE3288E60E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737707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F6207-AFCF-48B2-AF11-CBBB2D2CD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246FB-3E59-4A74-9947-FEDE60902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DE6BE6-6F7F-42F6-BD39-F84B5B7D72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F33CD5-C5C7-4D7F-847C-3C2EBEEDD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EB22C-1FA3-4F31-A18F-25A9DFA2C3F9}" type="datetimeFigureOut">
              <a:rPr lang="et-EE" smtClean="0"/>
              <a:t>11.05.2022</a:t>
            </a:fld>
            <a:endParaRPr lang="et-E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72F5DF-9343-4A5C-AC8F-55A34098B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BC1792-DD02-4CE2-96EC-41E05C929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A3A8-A40B-472E-A725-CAE3288E60E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270053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981B4-F408-4598-8823-F21204C73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009AD1-61BF-422B-AA76-E741478E31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t-E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EB5724-F128-4112-8F09-90A03C597D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66DC7B-28FE-4DD6-B7CB-D93CB07FE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EB22C-1FA3-4F31-A18F-25A9DFA2C3F9}" type="datetimeFigureOut">
              <a:rPr lang="et-EE" smtClean="0"/>
              <a:t>11.05.2022</a:t>
            </a:fld>
            <a:endParaRPr lang="et-E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5A1B7C-07CD-4A5C-A93A-02DA25A09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9A24EC-68E1-4CEC-8906-AB540606A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A3A8-A40B-472E-A725-CAE3288E60E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795445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3884A-F2AE-44B5-AC21-33CA77912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6935BF-8141-4889-B8AE-40C44CDB38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932BCF-4BED-4D19-BD46-FBF5F87D8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EB22C-1FA3-4F31-A18F-25A9DFA2C3F9}" type="datetimeFigureOut">
              <a:rPr lang="et-EE" smtClean="0"/>
              <a:t>11.05.2022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3E3794-A5DD-4173-9B10-6D9E9B964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2D8A31-F76B-4620-8B2D-0246D3ADE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A3A8-A40B-472E-A725-CAE3288E60E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657225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160736-00E8-45B2-9AD3-00BE44E8EE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5640F9-9240-47D1-BBA0-846C6614AB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8EC70D-46A7-4BD0-9D89-C91EB8E6A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2EB22C-1FA3-4F31-A18F-25A9DFA2C3F9}" type="datetimeFigureOut">
              <a:rPr lang="et-EE" smtClean="0"/>
              <a:t>11.05.2022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90A254-A83E-4501-BE39-1E2E7ABC0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8FCFD2-F9CC-4895-BD22-A73AAC658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BA3A8-A40B-472E-A725-CAE3288E60E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424608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63CB1D-472A-4344-A2CE-10B8246C0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t-E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B9F9FC-1ABC-4504-89B8-3BADD90BB9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58C874-EB07-4CFC-80D0-742F811EF5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2EB22C-1FA3-4F31-A18F-25A9DFA2C3F9}" type="datetimeFigureOut">
              <a:rPr lang="et-EE" smtClean="0"/>
              <a:t>11.05.2022</a:t>
            </a:fld>
            <a:endParaRPr lang="et-E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6B8733-B2E5-41D6-8B72-893BA1241A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CA88B7-9440-47AC-BB3B-2693B20930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BA3A8-A40B-472E-A725-CAE3288E60E0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047254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ourest.ee/" TargetMode="Externa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ourest.ee/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Tourest 2022 Hosted Buyer Programme">
            <a:hlinkClick r:id="" action="ppaction://media"/>
            <a:extLst>
              <a:ext uri="{FF2B5EF4-FFF2-40B4-BE49-F238E27FC236}">
                <a16:creationId xmlns:a16="http://schemas.microsoft.com/office/drawing/2014/main" id="{7C195506-9779-E877-D775-EC74FF2F12F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90446" y="1684727"/>
            <a:ext cx="8195094" cy="46097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13B84F5-8B40-2FAB-AB7E-38B1DE9217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7618" y="0"/>
            <a:ext cx="3206774" cy="14997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2FDE7E0-43F6-E455-BFEE-006BAB49D9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38693" y="387664"/>
            <a:ext cx="2182371" cy="3041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848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23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8C362D4-36FC-341B-8939-F1E5D879AA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2600" y="1690688"/>
            <a:ext cx="8564592" cy="280445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176ADDF-80D5-99E4-6924-D58588A81F40}"/>
              </a:ext>
            </a:extLst>
          </p:cNvPr>
          <p:cNvSpPr txBox="1"/>
          <p:nvPr/>
        </p:nvSpPr>
        <p:spPr>
          <a:xfrm>
            <a:off x="838199" y="4943545"/>
            <a:ext cx="10354409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 sz="1700" i="1" kern="0" dirty="0">
                <a:solidFill>
                  <a:prstClr val="black"/>
                </a:solidFill>
              </a:rPr>
              <a:t>Ärikulud: </a:t>
            </a:r>
            <a:r>
              <a:rPr lang="et-EE" sz="1700" i="1" kern="0" dirty="0">
                <a:solidFill>
                  <a:prstClr val="black"/>
                </a:solidFill>
                <a:hlinkClick r:id="rId3"/>
              </a:rPr>
              <a:t>www.tourest.ee</a:t>
            </a:r>
            <a:r>
              <a:rPr lang="et-EE" sz="1700" i="1" kern="0" dirty="0">
                <a:solidFill>
                  <a:prstClr val="black"/>
                </a:solidFill>
              </a:rPr>
              <a:t> arendus ja igakuine hooldus, zone serveriteenus ja domeenitasu,</a:t>
            </a:r>
            <a:r>
              <a:rPr lang="en-US" sz="1700" i="1" kern="0" dirty="0">
                <a:solidFill>
                  <a:prstClr val="black"/>
                </a:solidFill>
              </a:rPr>
              <a:t> </a:t>
            </a:r>
            <a:r>
              <a:rPr lang="et-EE" sz="1700" i="1" kern="0" dirty="0">
                <a:solidFill>
                  <a:prstClr val="black"/>
                </a:solidFill>
              </a:rPr>
              <a:t>raamatupidamisteenus, </a:t>
            </a:r>
            <a:endParaRPr lang="en-US" sz="1700" i="1" kern="0" dirty="0">
              <a:solidFill>
                <a:prstClr val="black"/>
              </a:solidFill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 sz="1700" i="1" kern="0" dirty="0">
                <a:solidFill>
                  <a:prstClr val="black"/>
                </a:solidFill>
              </a:rPr>
              <a:t>Touresti kaubamärgi registreerimine</a:t>
            </a:r>
            <a:r>
              <a:rPr lang="en-US" sz="1700" i="1" kern="0" dirty="0">
                <a:solidFill>
                  <a:prstClr val="black"/>
                </a:solidFill>
              </a:rPr>
              <a:t>, </a:t>
            </a:r>
            <a:endParaRPr lang="et-EE" sz="1700" i="1" kern="0" dirty="0">
              <a:solidFill>
                <a:prstClr val="black"/>
              </a:solidFill>
            </a:endParaRPr>
          </a:p>
          <a:p>
            <a:pPr lvl="0">
              <a:defRPr/>
            </a:pPr>
            <a:r>
              <a:rPr lang="et-EE" sz="1700" i="1" kern="0" dirty="0">
                <a:solidFill>
                  <a:prstClr val="black"/>
                </a:solidFill>
              </a:rPr>
              <a:t>Tourest 2021 ja Tourest 2022 assistentide</a:t>
            </a:r>
            <a:r>
              <a:rPr lang="en-US" sz="1700" i="1" kern="0" dirty="0">
                <a:solidFill>
                  <a:prstClr val="black"/>
                </a:solidFill>
              </a:rPr>
              <a:t> </a:t>
            </a:r>
            <a:r>
              <a:rPr lang="et-EE" sz="1700" i="1" kern="0" dirty="0">
                <a:solidFill>
                  <a:prstClr val="black"/>
                </a:solidFill>
              </a:rPr>
              <a:t>ning</a:t>
            </a:r>
            <a:r>
              <a:rPr lang="en-US" sz="1700" i="1" kern="0" dirty="0">
                <a:solidFill>
                  <a:prstClr val="black"/>
                </a:solidFill>
              </a:rPr>
              <a:t> </a:t>
            </a:r>
            <a:r>
              <a:rPr lang="et-EE" sz="1700" i="1" kern="0" dirty="0">
                <a:solidFill>
                  <a:prstClr val="black"/>
                </a:solidFill>
              </a:rPr>
              <a:t>proektijuhi töötasu.</a:t>
            </a:r>
            <a:endParaRPr kumimoji="0" lang="et-EE" sz="1700" b="0" i="1" u="none" strike="noStrike" kern="0" cap="none" spc="0" normalizeH="0" baseline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5594298-0B80-1F2A-EF81-727CC3412E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511" y="68249"/>
            <a:ext cx="3204580" cy="1498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456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isu kohatäide 4">
            <a:extLst>
              <a:ext uri="{FF2B5EF4-FFF2-40B4-BE49-F238E27FC236}">
                <a16:creationId xmlns:a16="http://schemas.microsoft.com/office/drawing/2014/main" id="{BA5E1C1D-7038-4A9C-AE42-EFC9A4664B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8188" y="1900519"/>
            <a:ext cx="10067365" cy="4030470"/>
          </a:xfr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A2A0D5D-436D-2BF4-E1B6-46D271CEEB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013" y="280031"/>
            <a:ext cx="3310451" cy="152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524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A2A0D5D-436D-2BF4-E1B6-46D271CEEB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355" y="446195"/>
            <a:ext cx="3293197" cy="1518828"/>
          </a:xfrm>
          <a:prstGeom prst="rect">
            <a:avLst/>
          </a:prstGeo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0110652F-1905-5721-D531-A2C7827DDF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88365" y="2464168"/>
            <a:ext cx="6589587" cy="29415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793F399-A519-0CE3-A098-962083B1B689}"/>
              </a:ext>
            </a:extLst>
          </p:cNvPr>
          <p:cNvSpPr txBox="1"/>
          <p:nvPr/>
        </p:nvSpPr>
        <p:spPr>
          <a:xfrm>
            <a:off x="7717323" y="2464168"/>
            <a:ext cx="3812647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Milline on </a:t>
            </a:r>
            <a:r>
              <a:rPr lang="en-US" b="1" dirty="0" err="1"/>
              <a:t>edukas</a:t>
            </a:r>
            <a:r>
              <a:rPr lang="en-US" b="1" dirty="0"/>
              <a:t> Tourest?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Messikülastaja</a:t>
            </a:r>
            <a:r>
              <a:rPr lang="en-US" dirty="0"/>
              <a:t> </a:t>
            </a:r>
            <a:r>
              <a:rPr lang="en-US" dirty="0" err="1"/>
              <a:t>tagasiside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Kodulehearendus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b="0" i="0" dirty="0">
                <a:effectLst/>
                <a:latin typeface="Aino"/>
              </a:rPr>
              <a:t>Turismiettevõtete teenusedisaini ja </a:t>
            </a:r>
          </a:p>
          <a:p>
            <a:r>
              <a:rPr lang="fi-FI" dirty="0">
                <a:latin typeface="Aino"/>
              </a:rPr>
              <a:t>     </a:t>
            </a:r>
            <a:r>
              <a:rPr lang="fi-FI" b="0" i="0" dirty="0">
                <a:effectLst/>
                <a:latin typeface="Aino"/>
              </a:rPr>
              <a:t>digitaliseerimise meistriklass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Aino"/>
              </a:rPr>
              <a:t>Asukoht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b="0" i="0" dirty="0">
                <a:effectLst/>
                <a:latin typeface="Aino"/>
              </a:rPr>
              <a:t>Formaat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Aino"/>
              </a:rPr>
              <a:t>Äristrateegia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b="0" i="0" dirty="0">
                <a:effectLst/>
                <a:latin typeface="Aino"/>
              </a:rPr>
              <a:t>Sihtrühmad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>
                <a:latin typeface="Aino"/>
              </a:rPr>
              <a:t>Brandi kommunikatsioon</a:t>
            </a:r>
            <a:endParaRPr lang="fi-FI" b="0" i="0" dirty="0">
              <a:effectLst/>
              <a:latin typeface="Aino"/>
            </a:endParaRPr>
          </a:p>
          <a:p>
            <a:r>
              <a:rPr lang="fi-FI" b="1" dirty="0">
                <a:latin typeface="Aino"/>
              </a:rPr>
              <a:t>Milline on uus väärtuspakkumine?</a:t>
            </a:r>
          </a:p>
          <a:p>
            <a:endParaRPr lang="fi-FI" b="1" i="0" dirty="0">
              <a:effectLst/>
              <a:latin typeface="Aino"/>
            </a:endParaRPr>
          </a:p>
          <a:p>
            <a:endParaRPr lang="fi-FI" b="0" i="0" dirty="0">
              <a:effectLst/>
              <a:latin typeface="Aino"/>
            </a:endParaRPr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763969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A2A0D5D-436D-2BF4-E1B6-46D271CEEB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917" y="75525"/>
            <a:ext cx="3072651" cy="14171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2A8ED36-CD9A-FA0C-B3B1-8158E230CC67}"/>
              </a:ext>
            </a:extLst>
          </p:cNvPr>
          <p:cNvSpPr txBox="1"/>
          <p:nvPr/>
        </p:nvSpPr>
        <p:spPr>
          <a:xfrm>
            <a:off x="9381272" y="1424962"/>
            <a:ext cx="2675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n>
                  <a:solidFill>
                    <a:schemeClr val="accent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Messikülastaja</a:t>
            </a:r>
            <a:r>
              <a:rPr lang="en-US" dirty="0">
                <a:ln>
                  <a:solidFill>
                    <a:schemeClr val="accent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ln>
                  <a:solidFill>
                    <a:schemeClr val="accent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tagasiside</a:t>
            </a:r>
            <a:endParaRPr lang="et-EE" dirty="0">
              <a:ln>
                <a:solidFill>
                  <a:schemeClr val="accent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8F822DD-D07F-9137-C11C-1A2F9D8FDD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550" y="518474"/>
            <a:ext cx="6921737" cy="618587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2043403-DD63-78FE-4FF6-534DFC0C2E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2048" y="2460396"/>
            <a:ext cx="2549720" cy="317212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F8999E7-81F4-4835-196E-349DD16263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8266" y="3816118"/>
            <a:ext cx="1588416" cy="158841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5A5D2D6-3B5D-B8EF-2583-97E58FFC0F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13783" y="4435467"/>
            <a:ext cx="1943100" cy="5715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DF4C4B9-D02D-8F8E-BF42-08DF629918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47330" y="3419435"/>
            <a:ext cx="1666875" cy="71437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49FAA11-A6A5-6AF1-2C94-9D6A5B65DE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15717" y="2961863"/>
            <a:ext cx="1476375" cy="56197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8650CEC-19C0-F6A9-C095-83C753AB0C2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61606" y="5287582"/>
            <a:ext cx="1838325" cy="65722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52B0768-8E19-5B53-6919-A9E2F6CA85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24371" y="5848812"/>
            <a:ext cx="2400300" cy="56197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77C15095-63C4-CCB6-0C29-91384DE0EC6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42704" y="1999981"/>
            <a:ext cx="2209252" cy="71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517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A2A0D5D-436D-2BF4-E1B6-46D271CEEB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673" y="192516"/>
            <a:ext cx="3072651" cy="14171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2A8ED36-CD9A-FA0C-B3B1-8158E230CC67}"/>
              </a:ext>
            </a:extLst>
          </p:cNvPr>
          <p:cNvSpPr txBox="1"/>
          <p:nvPr/>
        </p:nvSpPr>
        <p:spPr>
          <a:xfrm>
            <a:off x="6096000" y="1496999"/>
            <a:ext cx="2675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n>
                  <a:solidFill>
                    <a:schemeClr val="accent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www.tourest.ee</a:t>
            </a:r>
            <a:r>
              <a:rPr lang="en-US" dirty="0">
                <a:ln>
                  <a:solidFill>
                    <a:schemeClr val="accent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ln>
                  <a:solidFill>
                    <a:schemeClr val="accent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arendus</a:t>
            </a:r>
            <a:endParaRPr lang="et-EE" dirty="0">
              <a:ln>
                <a:solidFill>
                  <a:schemeClr val="accent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CAAACE-4165-EFA5-D17F-D33B2711FEFA}"/>
              </a:ext>
            </a:extLst>
          </p:cNvPr>
          <p:cNvSpPr txBox="1"/>
          <p:nvPr/>
        </p:nvSpPr>
        <p:spPr>
          <a:xfrm>
            <a:off x="1273685" y="2596090"/>
            <a:ext cx="10084279" cy="29598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b="1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EESMÄRK: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b="1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Arenduskulud</a:t>
            </a:r>
            <a:r>
              <a:rPr lang="en-US" b="1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5000 </a:t>
            </a:r>
            <a:r>
              <a:rPr lang="en-US" b="1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eurot</a:t>
            </a:r>
            <a:r>
              <a:rPr lang="en-US" b="1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vs </a:t>
            </a:r>
            <a:r>
              <a:rPr lang="en-US" b="1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assistentide</a:t>
            </a:r>
            <a:r>
              <a:rPr lang="en-US" b="1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personalikulu</a:t>
            </a:r>
            <a:r>
              <a:rPr lang="en-US" b="1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19 590 </a:t>
            </a:r>
            <a:r>
              <a:rPr lang="en-US" b="1" i="1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eurot</a:t>
            </a:r>
            <a:r>
              <a:rPr lang="en-US" b="1" i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t-EE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</a:rPr>
              <a:t>CRM – </a:t>
            </a:r>
            <a:r>
              <a:rPr lang="en-US" dirty="0" err="1">
                <a:solidFill>
                  <a:srgbClr val="000000"/>
                </a:solidFill>
                <a:latin typeface="Roboto" panose="02000000000000000000" pitchFamily="2" charset="0"/>
              </a:rPr>
              <a:t>Hubspot</a:t>
            </a:r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</a:rPr>
              <a:t> – </a:t>
            </a:r>
            <a:r>
              <a:rPr lang="en-US" dirty="0" err="1">
                <a:solidFill>
                  <a:srgbClr val="000000"/>
                </a:solidFill>
                <a:latin typeface="Roboto" panose="02000000000000000000" pitchFamily="2" charset="0"/>
              </a:rPr>
              <a:t>andmebaas</a:t>
            </a:r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</a:rPr>
              <a:t> ja </a:t>
            </a:r>
            <a:r>
              <a:rPr lang="en-US" dirty="0" err="1">
                <a:solidFill>
                  <a:srgbClr val="000000"/>
                </a:solidFill>
                <a:latin typeface="Roboto" panose="02000000000000000000" pitchFamily="2" charset="0"/>
              </a:rPr>
              <a:t>kliendisuhtluse</a:t>
            </a:r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Roboto" panose="02000000000000000000" pitchFamily="2" charset="0"/>
              </a:rPr>
              <a:t>automatiseerimine</a:t>
            </a:r>
            <a:endParaRPr lang="en-US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0000"/>
                </a:solidFill>
                <a:latin typeface="Roboto" panose="02000000000000000000" pitchFamily="2" charset="0"/>
              </a:rPr>
              <a:t>Registreerimislepingu</a:t>
            </a:r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Roboto" panose="02000000000000000000" pitchFamily="2" charset="0"/>
              </a:rPr>
              <a:t>ühendamine</a:t>
            </a:r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Roboto" panose="02000000000000000000" pitchFamily="2" charset="0"/>
              </a:rPr>
              <a:t>tellimuskeskuse</a:t>
            </a:r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Roboto" panose="02000000000000000000" pitchFamily="2" charset="0"/>
              </a:rPr>
              <a:t>kasutajakontoga</a:t>
            </a:r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</a:rPr>
              <a:t> - </a:t>
            </a:r>
            <a:r>
              <a:rPr lang="en-US" dirty="0" err="1">
                <a:solidFill>
                  <a:srgbClr val="000000"/>
                </a:solidFill>
                <a:latin typeface="Roboto" panose="02000000000000000000" pitchFamily="2" charset="0"/>
              </a:rPr>
              <a:t>kasutajamugavus</a:t>
            </a:r>
            <a:endParaRPr lang="en-US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rgbClr val="000000"/>
                </a:solidFill>
                <a:latin typeface="Roboto" panose="02000000000000000000" pitchFamily="2" charset="0"/>
              </a:rPr>
              <a:t>Ürituste</a:t>
            </a:r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Roboto" panose="02000000000000000000" pitchFamily="2" charset="0"/>
              </a:rPr>
              <a:t>korraldamise</a:t>
            </a:r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</a:rPr>
              <a:t> ja </a:t>
            </a:r>
            <a:r>
              <a:rPr lang="en-US" dirty="0" err="1">
                <a:solidFill>
                  <a:srgbClr val="000000"/>
                </a:solidFill>
                <a:latin typeface="Roboto" panose="02000000000000000000" pitchFamily="2" charset="0"/>
              </a:rPr>
              <a:t>haldamise</a:t>
            </a:r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Roboto" panose="02000000000000000000" pitchFamily="2" charset="0"/>
              </a:rPr>
              <a:t>moodul</a:t>
            </a:r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</a:rPr>
              <a:t> – </a:t>
            </a:r>
            <a:r>
              <a:rPr lang="en-US" dirty="0" err="1">
                <a:solidFill>
                  <a:srgbClr val="000000"/>
                </a:solidFill>
                <a:latin typeface="Roboto" panose="02000000000000000000" pitchFamily="2" charset="0"/>
              </a:rPr>
              <a:t>seminaride</a:t>
            </a:r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</a:rPr>
              <a:t> ja </a:t>
            </a:r>
            <a:r>
              <a:rPr lang="en-US" dirty="0" err="1">
                <a:solidFill>
                  <a:srgbClr val="000000"/>
                </a:solidFill>
                <a:latin typeface="Roboto" panose="02000000000000000000" pitchFamily="2" charset="0"/>
              </a:rPr>
              <a:t>programmi</a:t>
            </a:r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Roboto" panose="02000000000000000000" pitchFamily="2" charset="0"/>
              </a:rPr>
              <a:t>kalender</a:t>
            </a:r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</a:rPr>
              <a:t> – </a:t>
            </a:r>
            <a:r>
              <a:rPr lang="en-US" dirty="0" err="1">
                <a:solidFill>
                  <a:srgbClr val="000000"/>
                </a:solidFill>
                <a:latin typeface="Roboto" panose="02000000000000000000" pitchFamily="2" charset="0"/>
              </a:rPr>
              <a:t>kasutajamugavus</a:t>
            </a:r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Roboto" panose="02000000000000000000" pitchFamily="2" charset="0"/>
              </a:rPr>
              <a:t>ning</a:t>
            </a:r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Roboto" panose="02000000000000000000" pitchFamily="2" charset="0"/>
              </a:rPr>
              <a:t>halduskoormuse</a:t>
            </a:r>
            <a:r>
              <a:rPr lang="en-US" dirty="0">
                <a:solidFill>
                  <a:srgbClr val="000000"/>
                </a:solidFill>
                <a:latin typeface="Roboto" panose="02000000000000000000" pitchFamily="2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Roboto" panose="02000000000000000000" pitchFamily="2" charset="0"/>
              </a:rPr>
              <a:t>vähenemine</a:t>
            </a:r>
            <a:endParaRPr lang="en-US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v-SE" dirty="0">
                <a:solidFill>
                  <a:srgbClr val="000000"/>
                </a:solidFill>
                <a:latin typeface="Roboto" panose="02000000000000000000" pitchFamily="2" charset="0"/>
              </a:rPr>
              <a:t>WooCommerci ühendaminseks raamatupidamise tarkvaraga MERIT – arvete väljastamise automatiseerimine</a:t>
            </a:r>
            <a:endParaRPr lang="en-US" dirty="0">
              <a:solidFill>
                <a:srgbClr val="000000"/>
              </a:solidFill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654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A2A0D5D-436D-2BF4-E1B6-46D271CEEB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2673" y="192516"/>
            <a:ext cx="3072651" cy="14171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2A8ED36-CD9A-FA0C-B3B1-8158E230CC67}"/>
              </a:ext>
            </a:extLst>
          </p:cNvPr>
          <p:cNvSpPr txBox="1"/>
          <p:nvPr/>
        </p:nvSpPr>
        <p:spPr>
          <a:xfrm>
            <a:off x="6096000" y="1173963"/>
            <a:ext cx="3802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>
                <a:ln>
                  <a:solidFill>
                    <a:schemeClr val="accent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Turismiettevõtete teenusedisaini ja </a:t>
            </a:r>
          </a:p>
          <a:p>
            <a:r>
              <a:rPr lang="fi-FI" dirty="0">
                <a:ln>
                  <a:solidFill>
                    <a:schemeClr val="accent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digitaliseerimise meistriklass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CAAACE-4165-EFA5-D17F-D33B2711FEFA}"/>
              </a:ext>
            </a:extLst>
          </p:cNvPr>
          <p:cNvSpPr txBox="1"/>
          <p:nvPr/>
        </p:nvSpPr>
        <p:spPr>
          <a:xfrm>
            <a:off x="6965324" y="1900050"/>
            <a:ext cx="3948764" cy="2405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>
              <a:buFont typeface="Arial" panose="020B0604020202020204" pitchFamily="34" charset="0"/>
              <a:buNone/>
            </a:pPr>
            <a:r>
              <a:rPr lang="en-US" sz="1600" b="1" dirty="0"/>
              <a:t>MIDA ME MENTORILT OOTAME?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</a:rPr>
              <a:t>Saada “</a:t>
            </a:r>
            <a:r>
              <a:rPr lang="en-US" sz="1400" dirty="0" err="1">
                <a:solidFill>
                  <a:srgbClr val="000000"/>
                </a:solidFill>
                <a:latin typeface="Roboto" panose="02000000000000000000" pitchFamily="2" charset="0"/>
              </a:rPr>
              <a:t>kastist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Roboto" panose="02000000000000000000" pitchFamily="2" charset="0"/>
              </a:rPr>
              <a:t>välja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</a:rPr>
              <a:t>” </a:t>
            </a:r>
            <a:r>
              <a:rPr lang="en-US" sz="1400" dirty="0" err="1">
                <a:solidFill>
                  <a:srgbClr val="000000"/>
                </a:solidFill>
                <a:latin typeface="Roboto" panose="02000000000000000000" pitchFamily="2" charset="0"/>
              </a:rPr>
              <a:t>vaade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Roboto" panose="02000000000000000000" pitchFamily="2" charset="0"/>
              </a:rPr>
              <a:t>Tourestile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Roboto" panose="02000000000000000000" pitchFamily="2" charset="0"/>
              </a:rPr>
              <a:t>messide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Roboto" panose="02000000000000000000" pitchFamily="2" charset="0"/>
              </a:rPr>
              <a:t>tuleviku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Roboto" panose="02000000000000000000" pitchFamily="2" charset="0"/>
              </a:rPr>
              <a:t>perspektiivist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Roboto" panose="02000000000000000000" pitchFamily="2" charset="0"/>
              </a:rPr>
              <a:t>vaadatuna</a:t>
            </a:r>
            <a:endParaRPr lang="en-US" sz="1400" dirty="0">
              <a:solidFill>
                <a:srgbClr val="000000"/>
              </a:solidFill>
              <a:latin typeface="Roboto" panose="02000000000000000000" pitchFamily="2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</a:rPr>
              <a:t>Abi </a:t>
            </a:r>
            <a:r>
              <a:rPr lang="en-US" sz="1400" dirty="0" err="1">
                <a:solidFill>
                  <a:srgbClr val="000000"/>
                </a:solidFill>
                <a:latin typeface="Roboto" panose="02000000000000000000" pitchFamily="2" charset="0"/>
              </a:rPr>
              <a:t>Touresti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Roboto" panose="02000000000000000000" pitchFamily="2" charset="0"/>
              </a:rPr>
              <a:t>kui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Roboto" panose="02000000000000000000" pitchFamily="2" charset="0"/>
              </a:rPr>
              <a:t>turismiteenust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Roboto" panose="02000000000000000000" pitchFamily="2" charset="0"/>
              </a:rPr>
              <a:t>pakkuva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Roboto" panose="02000000000000000000" pitchFamily="2" charset="0"/>
              </a:rPr>
              <a:t>suurürituse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Roboto" panose="02000000000000000000" pitchFamily="2" charset="0"/>
              </a:rPr>
              <a:t>arendamisel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Roboto" panose="02000000000000000000" pitchFamily="2" charset="0"/>
              </a:rPr>
              <a:t>strateegilise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Roboto" panose="02000000000000000000" pitchFamily="2" charset="0"/>
              </a:rPr>
              <a:t>disaini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Roboto" panose="02000000000000000000" pitchFamily="2" charset="0"/>
              </a:rPr>
              <a:t>läbi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</a:rPr>
              <a:t>.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</a:rPr>
              <a:t>Leida need </a:t>
            </a:r>
            <a:r>
              <a:rPr lang="en-US" sz="1400" dirty="0" err="1">
                <a:solidFill>
                  <a:srgbClr val="000000"/>
                </a:solidFill>
                <a:latin typeface="Roboto" panose="02000000000000000000" pitchFamily="2" charset="0"/>
              </a:rPr>
              <a:t>digilahendused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</a:rPr>
              <a:t>, mis </a:t>
            </a:r>
            <a:r>
              <a:rPr lang="en-US" sz="1400" dirty="0" err="1">
                <a:solidFill>
                  <a:srgbClr val="000000"/>
                </a:solidFill>
                <a:latin typeface="Roboto" panose="02000000000000000000" pitchFamily="2" charset="0"/>
              </a:rPr>
              <a:t>aitavad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Roboto" panose="02000000000000000000" pitchFamily="2" charset="0"/>
              </a:rPr>
              <a:t>muuta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Roboto" panose="02000000000000000000" pitchFamily="2" charset="0"/>
              </a:rPr>
              <a:t>messi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Roboto" panose="02000000000000000000" pitchFamily="2" charset="0"/>
              </a:rPr>
              <a:t>külastajale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Roboto" panose="02000000000000000000" pitchFamily="2" charset="0"/>
              </a:rPr>
              <a:t>atraktiivsemaks</a:t>
            </a:r>
            <a:r>
              <a:rPr lang="en-US" sz="1400" dirty="0">
                <a:solidFill>
                  <a:srgbClr val="000000"/>
                </a:solidFill>
                <a:latin typeface="Roboto" panose="02000000000000000000" pitchFamily="2" charset="0"/>
              </a:rPr>
              <a:t> ja </a:t>
            </a:r>
            <a:r>
              <a:rPr lang="en-US" sz="1400" dirty="0" err="1">
                <a:solidFill>
                  <a:srgbClr val="000000"/>
                </a:solidFill>
                <a:latin typeface="Roboto" panose="02000000000000000000" pitchFamily="2" charset="0"/>
              </a:rPr>
              <a:t>kättesaadavamaks</a:t>
            </a:r>
            <a:endParaRPr lang="en-US" sz="1400" dirty="0">
              <a:solidFill>
                <a:srgbClr val="000000"/>
              </a:solidFill>
              <a:latin typeface="Roboto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F4B0812-DA6C-F0EB-B831-A6D694A2FE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589" y="1644979"/>
            <a:ext cx="5324475" cy="46386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15EC766-5058-BD28-659D-0DA74113D2BF}"/>
              </a:ext>
            </a:extLst>
          </p:cNvPr>
          <p:cNvSpPr txBox="1"/>
          <p:nvPr/>
        </p:nvSpPr>
        <p:spPr>
          <a:xfrm>
            <a:off x="7276799" y="4385721"/>
            <a:ext cx="407561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Milline on </a:t>
            </a:r>
            <a:r>
              <a:rPr lang="en-US" b="1" dirty="0" err="1"/>
              <a:t>edukas</a:t>
            </a:r>
            <a:r>
              <a:rPr lang="en-US" b="1" dirty="0"/>
              <a:t> Tourest?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Aino"/>
              </a:rPr>
              <a:t>Asukoht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b="0" i="0" dirty="0">
                <a:effectLst/>
                <a:latin typeface="Aino"/>
              </a:rPr>
              <a:t>Formaat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Aino"/>
              </a:rPr>
              <a:t>Äristrateegia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b="0" i="0" dirty="0">
                <a:effectLst/>
                <a:latin typeface="Aino"/>
              </a:rPr>
              <a:t>Sihtrühmad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400" dirty="0">
                <a:latin typeface="Aino"/>
              </a:rPr>
              <a:t>Brandi kommunikatsioon</a:t>
            </a:r>
            <a:endParaRPr lang="fi-FI" sz="1400" b="0" i="0" dirty="0">
              <a:effectLst/>
              <a:latin typeface="Aino"/>
            </a:endParaRPr>
          </a:p>
          <a:p>
            <a:r>
              <a:rPr lang="fi-FI" b="1" dirty="0">
                <a:latin typeface="Aino"/>
              </a:rPr>
              <a:t>Milline on uus väärtuspakkumine?</a:t>
            </a:r>
          </a:p>
          <a:p>
            <a:endParaRPr lang="fi-FI" b="1" i="0" dirty="0">
              <a:effectLst/>
              <a:latin typeface="Aino"/>
            </a:endParaRPr>
          </a:p>
          <a:p>
            <a:endParaRPr lang="fi-FI" b="0" i="0" dirty="0">
              <a:effectLst/>
              <a:latin typeface="Aino"/>
            </a:endParaRPr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0920472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sitlus" id="{B098BC3B-7400-4912-8E14-2CF4B4525752}" vid="{F773B18A-7FAD-426F-8CE7-AE6783F5B21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4a6b656-e727-4969-8b91-15198027d612" xsi:nil="true"/>
    <lcf76f155ced4ddcb4097134ff3c332f xmlns="d69a295e-c34c-4b8c-bf05-a33bf1e58336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4C1A71650304943904ADE86C9F9D3DB" ma:contentTypeVersion="17" ma:contentTypeDescription="Create a new document." ma:contentTypeScope="" ma:versionID="384674545fa8f2ca711e501c402fd10a">
  <xsd:schema xmlns:xsd="http://www.w3.org/2001/XMLSchema" xmlns:xs="http://www.w3.org/2001/XMLSchema" xmlns:p="http://schemas.microsoft.com/office/2006/metadata/properties" xmlns:ns2="d69a295e-c34c-4b8c-bf05-a33bf1e58336" xmlns:ns3="a4a6b656-e727-4969-8b91-15198027d612" targetNamespace="http://schemas.microsoft.com/office/2006/metadata/properties" ma:root="true" ma:fieldsID="496bf945ba7aafada14cdcc48fd2b8b6" ns2:_="" ns3:_="">
    <xsd:import namespace="d69a295e-c34c-4b8c-bf05-a33bf1e58336"/>
    <xsd:import namespace="a4a6b656-e727-4969-8b91-15198027d61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9a295e-c34c-4b8c-bf05-a33bf1e5833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30314802-fb62-46c3-8473-403ac80478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a6b656-e727-4969-8b91-15198027d612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c053289-5594-4952-8f96-6f21379ba630}" ma:internalName="TaxCatchAll" ma:showField="CatchAllData" ma:web="a4a6b656-e727-4969-8b91-15198027d61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1235CEE-C5F6-4C72-822D-6A8367C2D641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5373502-2B63-4450-BC3F-F2D63B3D900F}"/>
</file>

<file path=customXml/itemProps3.xml><?xml version="1.0" encoding="utf-8"?>
<ds:datastoreItem xmlns:ds="http://schemas.openxmlformats.org/officeDocument/2006/customXml" ds:itemID="{B336232F-B63E-4BB2-B25A-E1BB589F0B4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Esitlus</Template>
  <TotalTime>6148</TotalTime>
  <Words>177</Words>
  <Application>Microsoft Office PowerPoint</Application>
  <PresentationFormat>Laiekraan</PresentationFormat>
  <Paragraphs>37</Paragraphs>
  <Slides>7</Slides>
  <Notes>0</Notes>
  <HiddenSlides>0</HiddenSlides>
  <MMClips>1</MMClips>
  <ScaleCrop>false</ScaleCrop>
  <HeadingPairs>
    <vt:vector size="6" baseType="variant">
      <vt:variant>
        <vt:lpstr>Kasutatud fondid</vt:lpstr>
      </vt:variant>
      <vt:variant>
        <vt:i4>5</vt:i4>
      </vt:variant>
      <vt:variant>
        <vt:lpstr>Kujundus</vt:lpstr>
      </vt:variant>
      <vt:variant>
        <vt:i4>1</vt:i4>
      </vt:variant>
      <vt:variant>
        <vt:lpstr>Slaidipealkirjad</vt:lpstr>
      </vt:variant>
      <vt:variant>
        <vt:i4>7</vt:i4>
      </vt:variant>
    </vt:vector>
  </HeadingPairs>
  <TitlesOfParts>
    <vt:vector size="13" baseType="lpstr">
      <vt:lpstr>Aino</vt:lpstr>
      <vt:lpstr>Arial</vt:lpstr>
      <vt:lpstr>Calibri</vt:lpstr>
      <vt:lpstr>Calibri Light</vt:lpstr>
      <vt:lpstr>Roboto</vt:lpstr>
      <vt:lpstr>Office Theme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  <vt:lpstr>PowerPointi esitlus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Tiiu Vilbrant</dc:creator>
  <cp:lastModifiedBy>Merike Hallik</cp:lastModifiedBy>
  <cp:revision>117</cp:revision>
  <dcterms:created xsi:type="dcterms:W3CDTF">2021-06-07T11:18:13Z</dcterms:created>
  <dcterms:modified xsi:type="dcterms:W3CDTF">2022-05-11T09:26:57Z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0x010100B4C1A71650304943904ADE86C9F9D3DB</vt:lpwstr>
  </property>
</Properties>
</file>